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4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56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3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18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69314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353747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49298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4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15554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62226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60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13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28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326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50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7269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3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5459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FF39D"/>
                </a:solidFill>
              </a:rPr>
              <a:pPr/>
              <a:t>4/13/2017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1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8363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6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09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1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913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52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99CB88-5E1A-4FAC-892A-60949ACB1F6F}" type="datetimeFigureOut">
              <a:rPr lang="en-US" smtClean="0">
                <a:solidFill>
                  <a:srgbClr val="575F6D"/>
                </a:solidFill>
              </a:rPr>
              <a:pPr/>
              <a:t>4/13/2017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0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8153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Harvard LTER Schoolyard Program</a:t>
            </a:r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</a:rPr>
              <a:t>-------------------------------------------------------</a:t>
            </a:r>
            <a:b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Teacher Developed  Lessons and Documents that integrate  </a:t>
            </a:r>
            <a:b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Harvard Forest Schoolyard  Ecology Themes into curriculum.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3200406"/>
            <a:ext cx="8229600" cy="2925763"/>
          </a:xfrm>
        </p:spPr>
        <p:txBody>
          <a:bodyPr>
            <a:normAutofit/>
          </a:bodyPr>
          <a:lstStyle/>
          <a:p>
            <a:r>
              <a:rPr lang="en-US" dirty="0" smtClean="0"/>
              <a:t>Lesson Title</a:t>
            </a:r>
            <a:r>
              <a:rPr lang="en-US" dirty="0" smtClean="0"/>
              <a:t>: Outdoor Field Visit Rubric</a:t>
            </a:r>
            <a:endParaRPr lang="en-US" u="sng" dirty="0" smtClean="0"/>
          </a:p>
          <a:p>
            <a:r>
              <a:rPr lang="en-US" dirty="0" smtClean="0"/>
              <a:t>Teacher/Author:  </a:t>
            </a:r>
            <a:r>
              <a:rPr lang="en-US" dirty="0"/>
              <a:t>JoAnn Mossman</a:t>
            </a:r>
          </a:p>
          <a:p>
            <a:endParaRPr lang="en-US" dirty="0" smtClean="0"/>
          </a:p>
          <a:p>
            <a:r>
              <a:rPr lang="en-US" dirty="0" smtClean="0"/>
              <a:t>School:  </a:t>
            </a:r>
            <a:r>
              <a:rPr lang="en-US" dirty="0" smtClean="0"/>
              <a:t>Overlook Middle School </a:t>
            </a:r>
            <a:endParaRPr lang="en-US" dirty="0" smtClean="0"/>
          </a:p>
          <a:p>
            <a:r>
              <a:rPr lang="en-US" dirty="0" smtClean="0"/>
              <a:t>Date: </a:t>
            </a:r>
            <a:r>
              <a:rPr lang="en-US" dirty="0" smtClean="0"/>
              <a:t>March 30, 2017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arvard Forest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6191250" cy="685800"/>
          </a:xfrm>
          <a:prstGeom prst="rect">
            <a:avLst/>
          </a:prstGeom>
          <a:noFill/>
        </p:spPr>
      </p:pic>
      <p:pic>
        <p:nvPicPr>
          <p:cNvPr id="1028" name="Picture 4" descr="Harvard Forest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3" y="304800"/>
            <a:ext cx="1752599" cy="1752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799" y="457199"/>
          <a:ext cx="8001001" cy="6248400"/>
        </p:xfrm>
        <a:graphic>
          <a:graphicData uri="http://schemas.openxmlformats.org/drawingml/2006/table">
            <a:tbl>
              <a:tblPr/>
              <a:tblGrid>
                <a:gridCol w="1489415"/>
                <a:gridCol w="1611737"/>
                <a:gridCol w="1610347"/>
                <a:gridCol w="1578377"/>
                <a:gridCol w="1711125"/>
              </a:tblGrid>
              <a:tr h="3471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mic Sans MS"/>
                          <a:ea typeface="Calibri"/>
                          <a:cs typeface="Times New Roman"/>
                        </a:rPr>
                        <a:t>Skill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omic Sans MS"/>
                          <a:ea typeface="Calibri"/>
                          <a:cs typeface="Times New Roman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omic Sans MS"/>
                          <a:ea typeface="Calibri"/>
                          <a:cs typeface="Times New Roman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omic Sans MS"/>
                          <a:ea typeface="Calibri"/>
                          <a:cs typeface="Times New Roman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omic Sans MS"/>
                          <a:ea typeface="Calibri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85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/>
                          <a:ea typeface="Calibri"/>
                          <a:cs typeface="Times New Roman"/>
                        </a:rPr>
                        <a:t>Following Directions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/>
                          <a:ea typeface="Calibri"/>
                          <a:cs typeface="Times New Roman"/>
                        </a:rPr>
                        <a:t>I followed all of the directions for the observation or activity.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/>
                          <a:ea typeface="Calibri"/>
                          <a:cs typeface="Times New Roman"/>
                        </a:rPr>
                        <a:t>I followed most of the directions.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I needed a reminder from Mrs. M. about directions.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I needed many reminders from Mrs. M. about directions.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85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Safety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I followed all safety instructions.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/>
                          <a:ea typeface="Calibri"/>
                          <a:cs typeface="Times New Roman"/>
                        </a:rPr>
                        <a:t>I followed most safety instructions.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I needed a reminder from Mrs. M. to stay safe.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I needed many reminders from Mrs. M. about the safety behaviors.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6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Activity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/>
                          <a:ea typeface="Calibri"/>
                          <a:cs typeface="Times New Roman"/>
                        </a:rPr>
                        <a:t>I worked very hard on the observation or activity.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/>
                          <a:ea typeface="Calibri"/>
                          <a:cs typeface="Times New Roman"/>
                        </a:rPr>
                        <a:t>I did pretty well on the observation or activity.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/>
                          <a:ea typeface="Calibri"/>
                          <a:cs typeface="Times New Roman"/>
                        </a:rPr>
                        <a:t>I need to work harder on the observation or activity.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I had a lot of difficulty on the observation or activity because I just wasn’t trying.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85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Listening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I stopped and listened every time it was signaled.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omic Sans MS"/>
                          <a:ea typeface="Calibri"/>
                          <a:cs typeface="Times New Roman"/>
                        </a:rPr>
                        <a:t>I stopped and listened most times it was signaled.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/>
                          <a:ea typeface="Calibri"/>
                          <a:cs typeface="Times New Roman"/>
                        </a:rPr>
                        <a:t>Mrs. M. had to remind me to stop and listen when it was time.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omic Sans MS"/>
                          <a:ea typeface="Calibri"/>
                          <a:cs typeface="Times New Roman"/>
                        </a:rPr>
                        <a:t>I needed many reminders to stop and listen.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90" marR="57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93912" y="-171509"/>
            <a:ext cx="335617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u="sng" dirty="0" smtClean="0">
              <a:solidFill>
                <a:prstClr val="black"/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 smtClean="0">
                <a:solidFill>
                  <a:prstClr val="black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Outdoor Classroom Rubric</a:t>
            </a:r>
            <a:endParaRPr lang="en-US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3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215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Oriel</vt:lpstr>
      <vt:lpstr>Civic</vt:lpstr>
      <vt:lpstr>Harvard LTER Schoolyard Program ------------------------------------------------------- Teacher Developed  Lessons and Documents that integrate   Harvard Forest Schoolyard  Ecology Themes into curriculum.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Snow, Pamela M.</dc:creator>
  <cp:lastModifiedBy>FASDSM</cp:lastModifiedBy>
  <cp:revision>10</cp:revision>
  <dcterms:created xsi:type="dcterms:W3CDTF">2006-08-16T00:00:00Z</dcterms:created>
  <dcterms:modified xsi:type="dcterms:W3CDTF">2017-04-13T15:58:16Z</dcterms:modified>
</cp:coreProperties>
</file>