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Harvard LTER Schoolyard Program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  <a:t>-------------------------------------------------------</a:t>
            </a:r>
            <a:b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Teacher Developed  Lessons and Documents that integrate  </a:t>
            </a:r>
            <a:b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Harvard </a:t>
            </a:r>
            <a:r>
              <a:rPr lang="en-US" sz="2000" b="1" smtClean="0">
                <a:solidFill>
                  <a:schemeClr val="accent3">
                    <a:lumMod val="50000"/>
                  </a:schemeClr>
                </a:solidFill>
              </a:rPr>
              <a:t>Forest Ecology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Themes into curriculum.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r>
              <a:rPr lang="en-US" dirty="0" smtClean="0"/>
              <a:t>Lesson Title:  HF Field Trip Land Change Activity</a:t>
            </a:r>
          </a:p>
          <a:p>
            <a:r>
              <a:rPr lang="en-US" dirty="0" smtClean="0"/>
              <a:t>Teacher/Author: Louise Levy</a:t>
            </a:r>
          </a:p>
          <a:p>
            <a:r>
              <a:rPr lang="en-US" dirty="0" smtClean="0"/>
              <a:t>School:  Belchertown High School</a:t>
            </a:r>
          </a:p>
          <a:p>
            <a:r>
              <a:rPr lang="en-US" dirty="0" smtClean="0"/>
              <a:t>Level: High School</a:t>
            </a:r>
          </a:p>
          <a:p>
            <a:r>
              <a:rPr lang="en-US" dirty="0" smtClean="0"/>
              <a:t>Date:  October 2017</a:t>
            </a:r>
            <a:endParaRPr lang="en-US" dirty="0"/>
          </a:p>
        </p:txBody>
      </p:sp>
      <p:pic>
        <p:nvPicPr>
          <p:cNvPr id="1026" name="Picture 2" descr="Harvard Fores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6191250" cy="685800"/>
          </a:xfrm>
          <a:prstGeom prst="rect">
            <a:avLst/>
          </a:prstGeom>
          <a:noFill/>
        </p:spPr>
      </p:pic>
      <p:pic>
        <p:nvPicPr>
          <p:cNvPr id="1028" name="Picture 4" descr="Harvard Fores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60409"/>
            <a:ext cx="1502342" cy="1502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371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Assignment: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Recap Massachusetts Forest History  for a 10 </a:t>
            </a:r>
            <a:r>
              <a:rPr lang="en-US" sz="2400" dirty="0"/>
              <a:t>year old student </a:t>
            </a:r>
            <a:r>
              <a:rPr lang="en-US" sz="2400" dirty="0" smtClean="0"/>
              <a:t> using  a 20 line dialog or 6  panel comic  strip.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212183" cy="4800600"/>
          </a:xfrm>
        </p:spPr>
      </p:pic>
    </p:spTree>
    <p:extLst>
      <p:ext uri="{BB962C8B-B14F-4D97-AF65-F5344CB8AC3E}">
        <p14:creationId xmlns:p14="http://schemas.microsoft.com/office/powerpoint/2010/main" val="13713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914" y="923925"/>
            <a:ext cx="3974172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9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3452" y="923925"/>
            <a:ext cx="395709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1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325" y="1219200"/>
            <a:ext cx="6483350" cy="4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Sample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9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0325" y="1601457"/>
            <a:ext cx="6483350" cy="365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867400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Sample 2  Notes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 flipV="1">
            <a:off x="6629399" y="2057400"/>
            <a:ext cx="1184275" cy="1752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97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35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  Harvard LTER Schoolyard Program ------------------------------------------------------- Teacher Developed  Lessons and Documents that integrate   Harvard Forest Ecology Themes into curriculum.</vt:lpstr>
      <vt:lpstr>Assignment: Recap Massachusetts Forest History  for a 10 year old student  using  a 20 line dialog or 6  panel comic  strip. </vt:lpstr>
      <vt:lpstr>PowerPoint Presentation</vt:lpstr>
      <vt:lpstr>PowerPoint Presentation</vt:lpstr>
      <vt:lpstr>Student Sample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LTER Schoolyard Program Real Science - Real Scientists - Real Issues  Teacher Developed  Lessons and Documents that integrate   Schoolyard Themes into  classroom/school settings</dc:title>
  <dc:creator>Snow, Pamela M.</dc:creator>
  <cp:lastModifiedBy>FASDSM</cp:lastModifiedBy>
  <cp:revision>26</cp:revision>
  <dcterms:created xsi:type="dcterms:W3CDTF">2006-08-16T00:00:00Z</dcterms:created>
  <dcterms:modified xsi:type="dcterms:W3CDTF">2018-02-09T19:02:58Z</dcterms:modified>
</cp:coreProperties>
</file>